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6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11146D1-0E10-4DF2-BE1C-9F89018FA1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E76F442-E007-43FA-832F-111E4191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1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iNQpcDuE6e4?start=39&amp;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iesto - Bellagio Fountains, Las Vegas">
            <a:hlinkClick r:id="" action="ppaction://media"/>
            <a:extLst>
              <a:ext uri="{FF2B5EF4-FFF2-40B4-BE49-F238E27FC236}">
                <a16:creationId xmlns:a16="http://schemas.microsoft.com/office/drawing/2014/main" id="{81589D12-FB6A-408C-B5EF-8C72C7C667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3466" y="1493615"/>
            <a:ext cx="6891189" cy="3876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112AB-8825-4778-8690-9F8E5AC7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853" y="488108"/>
            <a:ext cx="3041972" cy="10268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2. For emphasis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C9835-FFFD-4231-BA3B-4E8438C22C6B}"/>
              </a:ext>
            </a:extLst>
          </p:cNvPr>
          <p:cNvSpPr txBox="1"/>
          <p:nvPr/>
        </p:nvSpPr>
        <p:spPr>
          <a:xfrm>
            <a:off x="8499853" y="2160158"/>
            <a:ext cx="3041972" cy="405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</a:rPr>
              <a:t>“Las Vegas is </a:t>
            </a:r>
            <a:r>
              <a:rPr lang="en-US" sz="2800" b="1" dirty="0">
                <a:solidFill>
                  <a:schemeClr val="bg1"/>
                </a:solidFill>
              </a:rPr>
              <a:t>very</a:t>
            </a:r>
            <a:r>
              <a:rPr lang="en-US" sz="2800" dirty="0">
                <a:solidFill>
                  <a:schemeClr val="bg1"/>
                </a:solidFill>
              </a:rPr>
              <a:t> expensive,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</a:rPr>
              <a:t>but I </a:t>
            </a:r>
            <a:r>
              <a:rPr lang="en-US" sz="2800" b="1" dirty="0">
                <a:solidFill>
                  <a:schemeClr val="bg1"/>
                </a:solidFill>
              </a:rPr>
              <a:t>really</a:t>
            </a:r>
            <a:r>
              <a:rPr lang="en-US" sz="2800" dirty="0">
                <a:solidFill>
                  <a:schemeClr val="bg1"/>
                </a:solidFill>
              </a:rPr>
              <a:t> want to see the hotels.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</a:rPr>
              <a:t>And this show would be </a:t>
            </a:r>
            <a:r>
              <a:rPr lang="en-US" sz="2800" b="1" dirty="0">
                <a:solidFill>
                  <a:schemeClr val="bg1"/>
                </a:solidFill>
              </a:rPr>
              <a:t>so</a:t>
            </a:r>
            <a:r>
              <a:rPr lang="en-US" sz="2800" dirty="0">
                <a:solidFill>
                  <a:schemeClr val="bg1"/>
                </a:solidFill>
              </a:rPr>
              <a:t> cool!”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807E5A-A242-4A5C-AD3D-EA3154A3E2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0260" y="515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F58F-0567-4A90-A08E-CC13DEFE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u="sng" dirty="0"/>
              <a:t>Correcting</a:t>
            </a:r>
            <a:r>
              <a:rPr lang="en-US" dirty="0"/>
              <a:t> and disagreeing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8C79-AED5-45CA-A389-F37507F8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893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A: “Let’s travel to New Mexico. I want to see the Grand Canyon.”</a:t>
            </a:r>
          </a:p>
          <a:p>
            <a:pPr marL="0" indent="0">
              <a:buNone/>
            </a:pPr>
            <a:r>
              <a:rPr lang="en-US" sz="2800" dirty="0"/>
              <a:t>B: “The Grand Canyon is in </a:t>
            </a:r>
            <a:r>
              <a:rPr lang="en-US" sz="2800" b="1" dirty="0"/>
              <a:t>Arizona</a:t>
            </a:r>
            <a:r>
              <a:rPr lang="en-US" sz="2800" dirty="0"/>
              <a:t>, not </a:t>
            </a:r>
            <a:r>
              <a:rPr lang="en-US" sz="2800" b="1" dirty="0"/>
              <a:t>New Mexico</a:t>
            </a:r>
            <a:r>
              <a:rPr lang="en-US" sz="2800" dirty="0"/>
              <a:t>.”</a:t>
            </a:r>
          </a:p>
          <a:p>
            <a:pPr marL="0" indent="0">
              <a:buNone/>
            </a:pPr>
            <a:r>
              <a:rPr lang="en-US" sz="2800" dirty="0"/>
              <a:t>A: “Okay, well let’s go.”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14264-4340-4BFC-B406-D34AB75A0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7317"/>
          <a:stretch/>
        </p:blipFill>
        <p:spPr>
          <a:xfrm>
            <a:off x="6218450" y="2397760"/>
            <a:ext cx="2868737" cy="4013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DA734-B76D-488C-8969-CF65B6121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59" r="26811" b="-3"/>
          <a:stretch/>
        </p:blipFill>
        <p:spPr>
          <a:xfrm>
            <a:off x="9209637" y="2397760"/>
            <a:ext cx="2868737" cy="40132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C46D75-1623-4773-A40E-1E0577344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9860" y="4847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F58F-0567-4A90-A08E-CC13DEFE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3. Correcting and </a:t>
            </a:r>
            <a:r>
              <a:rPr lang="en-US" u="sng" dirty="0"/>
              <a:t>disagreeing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8C79-AED5-45CA-A389-F37507F8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893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B: “Okay. But we should go to </a:t>
            </a:r>
            <a:r>
              <a:rPr lang="en-US" sz="2800" b="1" dirty="0"/>
              <a:t>Antelope Canyon</a:t>
            </a:r>
            <a:r>
              <a:rPr lang="en-US" sz="2800" dirty="0"/>
              <a:t>. It’s cooler in my opinion.”</a:t>
            </a:r>
          </a:p>
          <a:p>
            <a:pPr marL="0" indent="0">
              <a:buNone/>
            </a:pPr>
            <a:r>
              <a:rPr lang="en-US" sz="2800" dirty="0"/>
              <a:t>A: “Okay, but it’s </a:t>
            </a:r>
            <a:r>
              <a:rPr lang="en-US" sz="2800" b="1" dirty="0"/>
              <a:t>safer</a:t>
            </a:r>
            <a:r>
              <a:rPr lang="en-US" sz="2800" dirty="0"/>
              <a:t> to go to the Grand Canyon.”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14264-4340-4BFC-B406-D34AB75A0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7317"/>
          <a:stretch/>
        </p:blipFill>
        <p:spPr>
          <a:xfrm>
            <a:off x="6218450" y="2397760"/>
            <a:ext cx="2868737" cy="4013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DA734-B76D-488C-8969-CF65B6121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59" r="26811" b="-3"/>
          <a:stretch/>
        </p:blipFill>
        <p:spPr>
          <a:xfrm>
            <a:off x="9209637" y="2397760"/>
            <a:ext cx="2868737" cy="40132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5DF34A-ADD1-4236-90D5-3B3D098B7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59016" y="4613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112</Words>
  <Application>Microsoft Office PowerPoint</Application>
  <PresentationFormat>Widescreen</PresentationFormat>
  <Paragraphs>11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Corbel</vt:lpstr>
      <vt:lpstr>Wingdings</vt:lpstr>
      <vt:lpstr>Banded</vt:lpstr>
      <vt:lpstr>2. For emphasis </vt:lpstr>
      <vt:lpstr>3. Correcting and disagreeing</vt:lpstr>
      <vt:lpstr>3. Correcting and disagreeing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Correcting and disagreeing</dc:title>
  <dc:creator>Sara Hanson-Lynn</dc:creator>
  <cp:lastModifiedBy>Sara Hanson-Lynn</cp:lastModifiedBy>
  <cp:revision>2</cp:revision>
  <dcterms:created xsi:type="dcterms:W3CDTF">2020-08-02T04:50:16Z</dcterms:created>
  <dcterms:modified xsi:type="dcterms:W3CDTF">2020-08-02T04:52:31Z</dcterms:modified>
</cp:coreProperties>
</file>