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4FA3B-8A91-46B1-8CED-52DB6F766DE0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C18FA4-CE6E-414F-A459-C6A38E2F8644}">
      <dgm:prSet phldrT="[Text]"/>
      <dgm:spPr/>
      <dgm:t>
        <a:bodyPr/>
        <a:lstStyle/>
        <a:p>
          <a:r>
            <a:rPr lang="en-US" dirty="0"/>
            <a:t>Syllables</a:t>
          </a:r>
        </a:p>
      </dgm:t>
    </dgm:pt>
    <dgm:pt modelId="{6DFBFAE9-162B-4E61-AB5F-14BFDEBF6FCA}" type="parTrans" cxnId="{70EDB0A5-7558-4594-8050-231E24E757D2}">
      <dgm:prSet/>
      <dgm:spPr/>
      <dgm:t>
        <a:bodyPr/>
        <a:lstStyle/>
        <a:p>
          <a:endParaRPr lang="en-US"/>
        </a:p>
      </dgm:t>
    </dgm:pt>
    <dgm:pt modelId="{7EF293BE-4F14-447D-B5F2-9076FB0C01C5}" type="sibTrans" cxnId="{70EDB0A5-7558-4594-8050-231E24E757D2}">
      <dgm:prSet/>
      <dgm:spPr/>
      <dgm:t>
        <a:bodyPr/>
        <a:lstStyle/>
        <a:p>
          <a:endParaRPr lang="en-US"/>
        </a:p>
      </dgm:t>
    </dgm:pt>
    <dgm:pt modelId="{CBF3EA72-45B8-487F-AB4A-17066EE90D51}">
      <dgm:prSet phldrT="[Text]"/>
      <dgm:spPr/>
      <dgm:t>
        <a:bodyPr/>
        <a:lstStyle/>
        <a:p>
          <a:r>
            <a:rPr lang="en-US" dirty="0"/>
            <a:t>Stressed syllables: longer/shorter, higher/lower, softer/louder</a:t>
          </a:r>
        </a:p>
      </dgm:t>
    </dgm:pt>
    <dgm:pt modelId="{462A42F5-17C5-4DA6-AB6C-4D2607BA2E47}" type="parTrans" cxnId="{80F854AF-A6AB-424A-8870-33FC2809AC2A}">
      <dgm:prSet/>
      <dgm:spPr/>
      <dgm:t>
        <a:bodyPr/>
        <a:lstStyle/>
        <a:p>
          <a:endParaRPr lang="en-US"/>
        </a:p>
      </dgm:t>
    </dgm:pt>
    <dgm:pt modelId="{24948345-8995-4597-A706-1B28E2706801}" type="sibTrans" cxnId="{80F854AF-A6AB-424A-8870-33FC2809AC2A}">
      <dgm:prSet/>
      <dgm:spPr/>
      <dgm:t>
        <a:bodyPr/>
        <a:lstStyle/>
        <a:p>
          <a:endParaRPr lang="en-US"/>
        </a:p>
      </dgm:t>
    </dgm:pt>
    <dgm:pt modelId="{300D61FB-CEFF-47CB-8415-A9A0D8992CF9}">
      <dgm:prSet phldrT="[Text]"/>
      <dgm:spPr/>
      <dgm:t>
        <a:bodyPr/>
        <a:lstStyle/>
        <a:p>
          <a:r>
            <a:rPr lang="en-US" dirty="0"/>
            <a:t>Stress-</a:t>
          </a:r>
        </a:p>
        <a:p>
          <a:r>
            <a:rPr lang="en-US" dirty="0"/>
            <a:t>timed</a:t>
          </a:r>
        </a:p>
      </dgm:t>
    </dgm:pt>
    <dgm:pt modelId="{17C2AD55-5414-4C99-B37B-C12609C4BAB6}" type="parTrans" cxnId="{0E3209BD-3BDD-41A7-A8CB-2568BFD8C5CF}">
      <dgm:prSet/>
      <dgm:spPr/>
      <dgm:t>
        <a:bodyPr/>
        <a:lstStyle/>
        <a:p>
          <a:endParaRPr lang="en-US"/>
        </a:p>
      </dgm:t>
    </dgm:pt>
    <dgm:pt modelId="{30D0FC29-A940-4376-BA7F-5F34B41144CA}" type="sibTrans" cxnId="{0E3209BD-3BDD-41A7-A8CB-2568BFD8C5CF}">
      <dgm:prSet/>
      <dgm:spPr/>
      <dgm:t>
        <a:bodyPr/>
        <a:lstStyle/>
        <a:p>
          <a:endParaRPr lang="en-US"/>
        </a:p>
      </dgm:t>
    </dgm:pt>
    <dgm:pt modelId="{D953E262-DCB0-4E77-870D-0DF0E65BDC18}">
      <dgm:prSet phldrT="[Text]"/>
      <dgm:spPr/>
      <dgm:t>
        <a:bodyPr/>
        <a:lstStyle/>
        <a:p>
          <a:r>
            <a:rPr lang="en-US" dirty="0"/>
            <a:t>Length = # of stresses/syllables</a:t>
          </a:r>
        </a:p>
      </dgm:t>
    </dgm:pt>
    <dgm:pt modelId="{A5716523-B3C2-49DF-A85F-2E79EC807E7C}" type="parTrans" cxnId="{2F26FF8A-9D82-4AC7-ADE6-A053D51AEBD0}">
      <dgm:prSet/>
      <dgm:spPr/>
      <dgm:t>
        <a:bodyPr/>
        <a:lstStyle/>
        <a:p>
          <a:endParaRPr lang="en-US"/>
        </a:p>
      </dgm:t>
    </dgm:pt>
    <dgm:pt modelId="{17827AA5-33DA-472C-8155-E47949EDB2DB}" type="sibTrans" cxnId="{2F26FF8A-9D82-4AC7-ADE6-A053D51AEBD0}">
      <dgm:prSet/>
      <dgm:spPr/>
      <dgm:t>
        <a:bodyPr/>
        <a:lstStyle/>
        <a:p>
          <a:endParaRPr lang="en-US"/>
        </a:p>
      </dgm:t>
    </dgm:pt>
    <dgm:pt modelId="{8B82AA9E-6436-40CC-B405-411BBFF1C3D1}">
      <dgm:prSet phldrT="[Text]"/>
      <dgm:spPr/>
      <dgm:t>
        <a:bodyPr/>
        <a:lstStyle/>
        <a:p>
          <a:r>
            <a:rPr lang="en-US" dirty="0"/>
            <a:t>Content words (n___, main verbs, a________, adverbs, or q_____ words) are less/more important</a:t>
          </a:r>
        </a:p>
      </dgm:t>
    </dgm:pt>
    <dgm:pt modelId="{8D4B7C22-0E1D-4569-874C-2FE0E0E34D09}" type="parTrans" cxnId="{028FD063-4A32-4CEF-8C88-F66E5E9F8C96}">
      <dgm:prSet/>
      <dgm:spPr/>
      <dgm:t>
        <a:bodyPr/>
        <a:lstStyle/>
        <a:p>
          <a:endParaRPr lang="en-US"/>
        </a:p>
      </dgm:t>
    </dgm:pt>
    <dgm:pt modelId="{56BB8F83-AEC9-49EF-875E-6C53F383625A}" type="sibTrans" cxnId="{028FD063-4A32-4CEF-8C88-F66E5E9F8C96}">
      <dgm:prSet/>
      <dgm:spPr/>
      <dgm:t>
        <a:bodyPr/>
        <a:lstStyle/>
        <a:p>
          <a:endParaRPr lang="en-US"/>
        </a:p>
      </dgm:t>
    </dgm:pt>
    <dgm:pt modelId="{2701CCE6-4C6D-4AB7-BDB9-910C9E70602B}">
      <dgm:prSet phldrT="[Text]"/>
      <dgm:spPr/>
      <dgm:t>
        <a:bodyPr/>
        <a:lstStyle/>
        <a:p>
          <a:r>
            <a:rPr lang="en-US" dirty="0"/>
            <a:t>	e.g. “register” </a:t>
          </a:r>
        </a:p>
      </dgm:t>
    </dgm:pt>
    <dgm:pt modelId="{54F413A8-D237-4230-8569-B7F2AE986D5E}" type="parTrans" cxnId="{9892E92F-37F7-4F41-8BA1-3BDCD1626E80}">
      <dgm:prSet/>
      <dgm:spPr/>
      <dgm:t>
        <a:bodyPr/>
        <a:lstStyle/>
        <a:p>
          <a:endParaRPr lang="en-US"/>
        </a:p>
      </dgm:t>
    </dgm:pt>
    <dgm:pt modelId="{52E328C9-2CFD-40BC-A1B5-FE53DD8FABD0}" type="sibTrans" cxnId="{9892E92F-37F7-4F41-8BA1-3BDCD1626E80}">
      <dgm:prSet/>
      <dgm:spPr/>
      <dgm:t>
        <a:bodyPr/>
        <a:lstStyle/>
        <a:p>
          <a:endParaRPr lang="en-US"/>
        </a:p>
      </dgm:t>
    </dgm:pt>
    <dgm:pt modelId="{AE583618-8A52-4FBD-A9B2-CA68018C6821}">
      <dgm:prSet phldrT="[Text]"/>
      <dgm:spPr/>
      <dgm:t>
        <a:bodyPr/>
        <a:lstStyle/>
        <a:p>
          <a:r>
            <a:rPr lang="en-US" dirty="0"/>
            <a:t>	e.g. “different” “Serena”</a:t>
          </a:r>
        </a:p>
      </dgm:t>
    </dgm:pt>
    <dgm:pt modelId="{2144A795-BF3B-46C3-967B-E00CAB0D773F}" type="parTrans" cxnId="{DE6CB4F6-5C7C-4E7B-96D5-4A285A5A8F3D}">
      <dgm:prSet/>
      <dgm:spPr/>
      <dgm:t>
        <a:bodyPr/>
        <a:lstStyle/>
        <a:p>
          <a:endParaRPr lang="en-US"/>
        </a:p>
      </dgm:t>
    </dgm:pt>
    <dgm:pt modelId="{C9C81655-B2AC-4A69-98CC-E25F43ADC143}" type="sibTrans" cxnId="{DE6CB4F6-5C7C-4E7B-96D5-4A285A5A8F3D}">
      <dgm:prSet/>
      <dgm:spPr/>
      <dgm:t>
        <a:bodyPr/>
        <a:lstStyle/>
        <a:p>
          <a:endParaRPr lang="en-US"/>
        </a:p>
      </dgm:t>
    </dgm:pt>
    <dgm:pt modelId="{8CA20A7E-A474-4638-97DC-FE5ADDE17ACD}">
      <dgm:prSet phldrT="[Text]"/>
      <dgm:spPr/>
      <dgm:t>
        <a:bodyPr/>
        <a:lstStyle/>
        <a:p>
          <a:r>
            <a:rPr lang="en-US" dirty="0"/>
            <a:t>“Unstressed syllables (sometimes disappear/important, pronounced clearly/made into a /</a:t>
          </a:r>
          <a:r>
            <a:rPr lang="en-US" b="0" i="0" dirty="0"/>
            <a:t>ə/)</a:t>
          </a:r>
          <a:endParaRPr lang="en-US" dirty="0"/>
        </a:p>
      </dgm:t>
    </dgm:pt>
    <dgm:pt modelId="{D1E0087D-66A5-4DE5-BB9B-04E482FCFFEE}" type="sibTrans" cxnId="{108245BC-C0AC-487B-8EBB-592D50C49A8E}">
      <dgm:prSet/>
      <dgm:spPr/>
      <dgm:t>
        <a:bodyPr/>
        <a:lstStyle/>
        <a:p>
          <a:endParaRPr lang="en-US"/>
        </a:p>
      </dgm:t>
    </dgm:pt>
    <dgm:pt modelId="{5300444B-075F-4849-A4BA-D287F561BF16}" type="parTrans" cxnId="{108245BC-C0AC-487B-8EBB-592D50C49A8E}">
      <dgm:prSet/>
      <dgm:spPr/>
      <dgm:t>
        <a:bodyPr/>
        <a:lstStyle/>
        <a:p>
          <a:endParaRPr lang="en-US"/>
        </a:p>
      </dgm:t>
    </dgm:pt>
    <dgm:pt modelId="{E0608B60-2EC4-4D52-8B1F-0E925BC330E5}">
      <dgm:prSet phldrT="[Text]"/>
      <dgm:spPr/>
      <dgm:t>
        <a:bodyPr/>
        <a:lstStyle/>
        <a:p>
          <a:r>
            <a:rPr lang="en-US" dirty="0"/>
            <a:t>	e.g. “What are you doing?” “I have to study some math.”</a:t>
          </a:r>
        </a:p>
      </dgm:t>
    </dgm:pt>
    <dgm:pt modelId="{DD13C6D7-F2CE-4439-AE91-28C8FAC00CAE}" type="parTrans" cxnId="{D8E80C71-58F5-46BF-B3BD-130778CD11C7}">
      <dgm:prSet/>
      <dgm:spPr/>
      <dgm:t>
        <a:bodyPr/>
        <a:lstStyle/>
        <a:p>
          <a:endParaRPr lang="en-US"/>
        </a:p>
      </dgm:t>
    </dgm:pt>
    <dgm:pt modelId="{5841D7EA-E3E4-4B63-BD9C-2797C54E5672}" type="sibTrans" cxnId="{D8E80C71-58F5-46BF-B3BD-130778CD11C7}">
      <dgm:prSet/>
      <dgm:spPr/>
      <dgm:t>
        <a:bodyPr/>
        <a:lstStyle/>
        <a:p>
          <a:endParaRPr lang="en-US"/>
        </a:p>
      </dgm:t>
    </dgm:pt>
    <dgm:pt modelId="{9BD09E92-8062-4EEA-A2DF-64D42E248E0E}" type="pres">
      <dgm:prSet presAssocID="{FDE4FA3B-8A91-46B1-8CED-52DB6F766DE0}" presName="linearFlow" presStyleCnt="0">
        <dgm:presLayoutVars>
          <dgm:dir/>
          <dgm:animLvl val="lvl"/>
          <dgm:resizeHandles val="exact"/>
        </dgm:presLayoutVars>
      </dgm:prSet>
      <dgm:spPr/>
    </dgm:pt>
    <dgm:pt modelId="{7EE2F2CA-0BC5-4BFB-ADA0-4ED7E3C137FB}" type="pres">
      <dgm:prSet presAssocID="{30C18FA4-CE6E-414F-A459-C6A38E2F8644}" presName="composite" presStyleCnt="0"/>
      <dgm:spPr/>
    </dgm:pt>
    <dgm:pt modelId="{0AD8B68B-AD43-4DC7-87DF-2789CA4A795F}" type="pres">
      <dgm:prSet presAssocID="{30C18FA4-CE6E-414F-A459-C6A38E2F8644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BBD3C55-19F2-419C-8B82-3A084640FA6F}" type="pres">
      <dgm:prSet presAssocID="{30C18FA4-CE6E-414F-A459-C6A38E2F8644}" presName="descendantText" presStyleLbl="alignAcc1" presStyleIdx="0" presStyleCnt="2" custLinFactNeighborX="8661" custLinFactNeighborY="-69194">
        <dgm:presLayoutVars>
          <dgm:bulletEnabled val="1"/>
        </dgm:presLayoutVars>
      </dgm:prSet>
      <dgm:spPr/>
    </dgm:pt>
    <dgm:pt modelId="{21BBE700-E141-492B-B170-1BF1DCA92F26}" type="pres">
      <dgm:prSet presAssocID="{7EF293BE-4F14-447D-B5F2-9076FB0C01C5}" presName="sp" presStyleCnt="0"/>
      <dgm:spPr/>
    </dgm:pt>
    <dgm:pt modelId="{91963903-3091-4A3E-8991-B33DEC0A3DDC}" type="pres">
      <dgm:prSet presAssocID="{300D61FB-CEFF-47CB-8415-A9A0D8992CF9}" presName="composite" presStyleCnt="0"/>
      <dgm:spPr/>
    </dgm:pt>
    <dgm:pt modelId="{19F78316-4AB5-4BE5-BE10-45371727B92A}" type="pres">
      <dgm:prSet presAssocID="{300D61FB-CEFF-47CB-8415-A9A0D8992CF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9C58880-0F19-4836-B511-D663AA51E337}" type="pres">
      <dgm:prSet presAssocID="{300D61FB-CEFF-47CB-8415-A9A0D8992CF9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976D3100-FA56-47AE-80F0-37EFC6089499}" type="presOf" srcId="{30C18FA4-CE6E-414F-A459-C6A38E2F8644}" destId="{0AD8B68B-AD43-4DC7-87DF-2789CA4A795F}" srcOrd="0" destOrd="0" presId="urn:microsoft.com/office/officeart/2005/8/layout/chevron2"/>
    <dgm:cxn modelId="{7EE54F03-7B1E-4BCD-BFEF-0B3E20CE4D50}" type="presOf" srcId="{E0608B60-2EC4-4D52-8B1F-0E925BC330E5}" destId="{A9C58880-0F19-4836-B511-D663AA51E337}" srcOrd="0" destOrd="2" presId="urn:microsoft.com/office/officeart/2005/8/layout/chevron2"/>
    <dgm:cxn modelId="{F2B31F09-DAA0-435A-8EEC-5BD4B12B3E1C}" type="presOf" srcId="{300D61FB-CEFF-47CB-8415-A9A0D8992CF9}" destId="{19F78316-4AB5-4BE5-BE10-45371727B92A}" srcOrd="0" destOrd="0" presId="urn:microsoft.com/office/officeart/2005/8/layout/chevron2"/>
    <dgm:cxn modelId="{9892E92F-37F7-4F41-8BA1-3BDCD1626E80}" srcId="{CBF3EA72-45B8-487F-AB4A-17066EE90D51}" destId="{2701CCE6-4C6D-4AB7-BDB9-910C9E70602B}" srcOrd="0" destOrd="0" parTransId="{54F413A8-D237-4230-8569-B7F2AE986D5E}" sibTransId="{52E328C9-2CFD-40BC-A1B5-FE53DD8FABD0}"/>
    <dgm:cxn modelId="{028FD063-4A32-4CEF-8C88-F66E5E9F8C96}" srcId="{300D61FB-CEFF-47CB-8415-A9A0D8992CF9}" destId="{8B82AA9E-6436-40CC-B405-411BBFF1C3D1}" srcOrd="1" destOrd="0" parTransId="{8D4B7C22-0E1D-4569-874C-2FE0E0E34D09}" sibTransId="{56BB8F83-AEC9-49EF-875E-6C53F383625A}"/>
    <dgm:cxn modelId="{C3CF8347-ABF5-4BFF-A554-A0FEF739750D}" type="presOf" srcId="{D953E262-DCB0-4E77-870D-0DF0E65BDC18}" destId="{A9C58880-0F19-4836-B511-D663AA51E337}" srcOrd="0" destOrd="0" presId="urn:microsoft.com/office/officeart/2005/8/layout/chevron2"/>
    <dgm:cxn modelId="{0B972B4F-6C47-4E06-BD69-026DAE08166B}" type="presOf" srcId="{2701CCE6-4C6D-4AB7-BDB9-910C9E70602B}" destId="{BBBD3C55-19F2-419C-8B82-3A084640FA6F}" srcOrd="0" destOrd="1" presId="urn:microsoft.com/office/officeart/2005/8/layout/chevron2"/>
    <dgm:cxn modelId="{D8E80C71-58F5-46BF-B3BD-130778CD11C7}" srcId="{8B82AA9E-6436-40CC-B405-411BBFF1C3D1}" destId="{E0608B60-2EC4-4D52-8B1F-0E925BC330E5}" srcOrd="0" destOrd="0" parTransId="{DD13C6D7-F2CE-4439-AE91-28C8FAC00CAE}" sibTransId="{5841D7EA-E3E4-4B63-BD9C-2797C54E5672}"/>
    <dgm:cxn modelId="{A4E1AB58-6DE9-49AE-90D8-341A4F12BDE2}" type="presOf" srcId="{FDE4FA3B-8A91-46B1-8CED-52DB6F766DE0}" destId="{9BD09E92-8062-4EEA-A2DF-64D42E248E0E}" srcOrd="0" destOrd="0" presId="urn:microsoft.com/office/officeart/2005/8/layout/chevron2"/>
    <dgm:cxn modelId="{4980C35A-EF75-44F3-AB69-F5C5D39A8623}" type="presOf" srcId="{AE583618-8A52-4FBD-A9B2-CA68018C6821}" destId="{BBBD3C55-19F2-419C-8B82-3A084640FA6F}" srcOrd="0" destOrd="3" presId="urn:microsoft.com/office/officeart/2005/8/layout/chevron2"/>
    <dgm:cxn modelId="{2F26FF8A-9D82-4AC7-ADE6-A053D51AEBD0}" srcId="{300D61FB-CEFF-47CB-8415-A9A0D8992CF9}" destId="{D953E262-DCB0-4E77-870D-0DF0E65BDC18}" srcOrd="0" destOrd="0" parTransId="{A5716523-B3C2-49DF-A85F-2E79EC807E7C}" sibTransId="{17827AA5-33DA-472C-8155-E47949EDB2DB}"/>
    <dgm:cxn modelId="{09A7A191-932A-4758-A930-1DC865D19752}" type="presOf" srcId="{8B82AA9E-6436-40CC-B405-411BBFF1C3D1}" destId="{A9C58880-0F19-4836-B511-D663AA51E337}" srcOrd="0" destOrd="1" presId="urn:microsoft.com/office/officeart/2005/8/layout/chevron2"/>
    <dgm:cxn modelId="{70EDB0A5-7558-4594-8050-231E24E757D2}" srcId="{FDE4FA3B-8A91-46B1-8CED-52DB6F766DE0}" destId="{30C18FA4-CE6E-414F-A459-C6A38E2F8644}" srcOrd="0" destOrd="0" parTransId="{6DFBFAE9-162B-4E61-AB5F-14BFDEBF6FCA}" sibTransId="{7EF293BE-4F14-447D-B5F2-9076FB0C01C5}"/>
    <dgm:cxn modelId="{80F854AF-A6AB-424A-8870-33FC2809AC2A}" srcId="{30C18FA4-CE6E-414F-A459-C6A38E2F8644}" destId="{CBF3EA72-45B8-487F-AB4A-17066EE90D51}" srcOrd="0" destOrd="0" parTransId="{462A42F5-17C5-4DA6-AB6C-4D2607BA2E47}" sibTransId="{24948345-8995-4597-A706-1B28E2706801}"/>
    <dgm:cxn modelId="{108245BC-C0AC-487B-8EBB-592D50C49A8E}" srcId="{30C18FA4-CE6E-414F-A459-C6A38E2F8644}" destId="{8CA20A7E-A474-4638-97DC-FE5ADDE17ACD}" srcOrd="1" destOrd="0" parTransId="{5300444B-075F-4849-A4BA-D287F561BF16}" sibTransId="{D1E0087D-66A5-4DE5-BB9B-04E482FCFFEE}"/>
    <dgm:cxn modelId="{0E3209BD-3BDD-41A7-A8CB-2568BFD8C5CF}" srcId="{FDE4FA3B-8A91-46B1-8CED-52DB6F766DE0}" destId="{300D61FB-CEFF-47CB-8415-A9A0D8992CF9}" srcOrd="1" destOrd="0" parTransId="{17C2AD55-5414-4C99-B37B-C12609C4BAB6}" sibTransId="{30D0FC29-A940-4376-BA7F-5F34B41144CA}"/>
    <dgm:cxn modelId="{FC355DC9-E43F-4B49-BE88-27E9CFEFA9D9}" type="presOf" srcId="{CBF3EA72-45B8-487F-AB4A-17066EE90D51}" destId="{BBBD3C55-19F2-419C-8B82-3A084640FA6F}" srcOrd="0" destOrd="0" presId="urn:microsoft.com/office/officeart/2005/8/layout/chevron2"/>
    <dgm:cxn modelId="{104F80DD-B1A2-43AB-A5B2-03F24A8DAF3C}" type="presOf" srcId="{8CA20A7E-A474-4638-97DC-FE5ADDE17ACD}" destId="{BBBD3C55-19F2-419C-8B82-3A084640FA6F}" srcOrd="0" destOrd="2" presId="urn:microsoft.com/office/officeart/2005/8/layout/chevron2"/>
    <dgm:cxn modelId="{DE6CB4F6-5C7C-4E7B-96D5-4A285A5A8F3D}" srcId="{8CA20A7E-A474-4638-97DC-FE5ADDE17ACD}" destId="{AE583618-8A52-4FBD-A9B2-CA68018C6821}" srcOrd="0" destOrd="0" parTransId="{2144A795-BF3B-46C3-967B-E00CAB0D773F}" sibTransId="{C9C81655-B2AC-4A69-98CC-E25F43ADC143}"/>
    <dgm:cxn modelId="{548F2E8B-4147-4970-82C7-CD97C87D4221}" type="presParOf" srcId="{9BD09E92-8062-4EEA-A2DF-64D42E248E0E}" destId="{7EE2F2CA-0BC5-4BFB-ADA0-4ED7E3C137FB}" srcOrd="0" destOrd="0" presId="urn:microsoft.com/office/officeart/2005/8/layout/chevron2"/>
    <dgm:cxn modelId="{823BE7E0-8D9C-4E2F-A81A-C1909339AD2C}" type="presParOf" srcId="{7EE2F2CA-0BC5-4BFB-ADA0-4ED7E3C137FB}" destId="{0AD8B68B-AD43-4DC7-87DF-2789CA4A795F}" srcOrd="0" destOrd="0" presId="urn:microsoft.com/office/officeart/2005/8/layout/chevron2"/>
    <dgm:cxn modelId="{9A6C9990-10DA-4A0B-966E-7D99A6DB7091}" type="presParOf" srcId="{7EE2F2CA-0BC5-4BFB-ADA0-4ED7E3C137FB}" destId="{BBBD3C55-19F2-419C-8B82-3A084640FA6F}" srcOrd="1" destOrd="0" presId="urn:microsoft.com/office/officeart/2005/8/layout/chevron2"/>
    <dgm:cxn modelId="{FDBBFEA6-0939-43DA-81C0-F0513F79BF29}" type="presParOf" srcId="{9BD09E92-8062-4EEA-A2DF-64D42E248E0E}" destId="{21BBE700-E141-492B-B170-1BF1DCA92F26}" srcOrd="1" destOrd="0" presId="urn:microsoft.com/office/officeart/2005/8/layout/chevron2"/>
    <dgm:cxn modelId="{FD4E2C45-FCED-48F1-9BD3-4A1A00BC47FB}" type="presParOf" srcId="{9BD09E92-8062-4EEA-A2DF-64D42E248E0E}" destId="{91963903-3091-4A3E-8991-B33DEC0A3DDC}" srcOrd="2" destOrd="0" presId="urn:microsoft.com/office/officeart/2005/8/layout/chevron2"/>
    <dgm:cxn modelId="{B3ED3D6B-7B74-414B-AB11-10727D68C271}" type="presParOf" srcId="{91963903-3091-4A3E-8991-B33DEC0A3DDC}" destId="{19F78316-4AB5-4BE5-BE10-45371727B92A}" srcOrd="0" destOrd="0" presId="urn:microsoft.com/office/officeart/2005/8/layout/chevron2"/>
    <dgm:cxn modelId="{01A4AAA6-ABDC-4683-95EA-A0FA7FD6203A}" type="presParOf" srcId="{91963903-3091-4A3E-8991-B33DEC0A3DDC}" destId="{A9C58880-0F19-4836-B511-D663AA51E3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4FA3B-8A91-46B1-8CED-52DB6F766DE0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C18FA4-CE6E-414F-A459-C6A38E2F8644}">
      <dgm:prSet phldrT="[Text]"/>
      <dgm:spPr/>
      <dgm:t>
        <a:bodyPr/>
        <a:lstStyle/>
        <a:p>
          <a:r>
            <a:rPr lang="en-US" dirty="0"/>
            <a:t>Syllables</a:t>
          </a:r>
        </a:p>
      </dgm:t>
    </dgm:pt>
    <dgm:pt modelId="{6DFBFAE9-162B-4E61-AB5F-14BFDEBF6FCA}" type="parTrans" cxnId="{70EDB0A5-7558-4594-8050-231E24E757D2}">
      <dgm:prSet/>
      <dgm:spPr/>
      <dgm:t>
        <a:bodyPr/>
        <a:lstStyle/>
        <a:p>
          <a:endParaRPr lang="en-US"/>
        </a:p>
      </dgm:t>
    </dgm:pt>
    <dgm:pt modelId="{7EF293BE-4F14-447D-B5F2-9076FB0C01C5}" type="sibTrans" cxnId="{70EDB0A5-7558-4594-8050-231E24E757D2}">
      <dgm:prSet/>
      <dgm:spPr/>
      <dgm:t>
        <a:bodyPr/>
        <a:lstStyle/>
        <a:p>
          <a:endParaRPr lang="en-US"/>
        </a:p>
      </dgm:t>
    </dgm:pt>
    <dgm:pt modelId="{CBF3EA72-45B8-487F-AB4A-17066EE90D51}">
      <dgm:prSet phldrT="[Text]"/>
      <dgm:spPr/>
      <dgm:t>
        <a:bodyPr/>
        <a:lstStyle/>
        <a:p>
          <a:r>
            <a:rPr lang="en-US" dirty="0"/>
            <a:t>Stressed syllables: longer/shorter, higher/lower, softer/louder</a:t>
          </a:r>
        </a:p>
      </dgm:t>
    </dgm:pt>
    <dgm:pt modelId="{462A42F5-17C5-4DA6-AB6C-4D2607BA2E47}" type="parTrans" cxnId="{80F854AF-A6AB-424A-8870-33FC2809AC2A}">
      <dgm:prSet/>
      <dgm:spPr/>
      <dgm:t>
        <a:bodyPr/>
        <a:lstStyle/>
        <a:p>
          <a:endParaRPr lang="en-US"/>
        </a:p>
      </dgm:t>
    </dgm:pt>
    <dgm:pt modelId="{24948345-8995-4597-A706-1B28E2706801}" type="sibTrans" cxnId="{80F854AF-A6AB-424A-8870-33FC2809AC2A}">
      <dgm:prSet/>
      <dgm:spPr/>
      <dgm:t>
        <a:bodyPr/>
        <a:lstStyle/>
        <a:p>
          <a:endParaRPr lang="en-US"/>
        </a:p>
      </dgm:t>
    </dgm:pt>
    <dgm:pt modelId="{300D61FB-CEFF-47CB-8415-A9A0D8992CF9}">
      <dgm:prSet phldrT="[Text]"/>
      <dgm:spPr/>
      <dgm:t>
        <a:bodyPr/>
        <a:lstStyle/>
        <a:p>
          <a:r>
            <a:rPr lang="en-US" dirty="0"/>
            <a:t>Stress-</a:t>
          </a:r>
        </a:p>
        <a:p>
          <a:r>
            <a:rPr lang="en-US" dirty="0"/>
            <a:t>timed</a:t>
          </a:r>
        </a:p>
      </dgm:t>
    </dgm:pt>
    <dgm:pt modelId="{17C2AD55-5414-4C99-B37B-C12609C4BAB6}" type="parTrans" cxnId="{0E3209BD-3BDD-41A7-A8CB-2568BFD8C5CF}">
      <dgm:prSet/>
      <dgm:spPr/>
      <dgm:t>
        <a:bodyPr/>
        <a:lstStyle/>
        <a:p>
          <a:endParaRPr lang="en-US"/>
        </a:p>
      </dgm:t>
    </dgm:pt>
    <dgm:pt modelId="{30D0FC29-A940-4376-BA7F-5F34B41144CA}" type="sibTrans" cxnId="{0E3209BD-3BDD-41A7-A8CB-2568BFD8C5CF}">
      <dgm:prSet/>
      <dgm:spPr/>
      <dgm:t>
        <a:bodyPr/>
        <a:lstStyle/>
        <a:p>
          <a:endParaRPr lang="en-US"/>
        </a:p>
      </dgm:t>
    </dgm:pt>
    <dgm:pt modelId="{D953E262-DCB0-4E77-870D-0DF0E65BDC18}">
      <dgm:prSet phldrT="[Text]"/>
      <dgm:spPr/>
      <dgm:t>
        <a:bodyPr/>
        <a:lstStyle/>
        <a:p>
          <a:r>
            <a:rPr lang="en-US" dirty="0"/>
            <a:t>Length = # of stresses/syllables</a:t>
          </a:r>
        </a:p>
      </dgm:t>
    </dgm:pt>
    <dgm:pt modelId="{A5716523-B3C2-49DF-A85F-2E79EC807E7C}" type="parTrans" cxnId="{2F26FF8A-9D82-4AC7-ADE6-A053D51AEBD0}">
      <dgm:prSet/>
      <dgm:spPr/>
      <dgm:t>
        <a:bodyPr/>
        <a:lstStyle/>
        <a:p>
          <a:endParaRPr lang="en-US"/>
        </a:p>
      </dgm:t>
    </dgm:pt>
    <dgm:pt modelId="{17827AA5-33DA-472C-8155-E47949EDB2DB}" type="sibTrans" cxnId="{2F26FF8A-9D82-4AC7-ADE6-A053D51AEBD0}">
      <dgm:prSet/>
      <dgm:spPr/>
      <dgm:t>
        <a:bodyPr/>
        <a:lstStyle/>
        <a:p>
          <a:endParaRPr lang="en-US"/>
        </a:p>
      </dgm:t>
    </dgm:pt>
    <dgm:pt modelId="{8B82AA9E-6436-40CC-B405-411BBFF1C3D1}">
      <dgm:prSet phldrT="[Text]"/>
      <dgm:spPr/>
      <dgm:t>
        <a:bodyPr/>
        <a:lstStyle/>
        <a:p>
          <a:r>
            <a:rPr lang="en-US" dirty="0"/>
            <a:t>Content words (nouns, main verbs, adjectives, adverbs, or question words) are less/more important</a:t>
          </a:r>
        </a:p>
      </dgm:t>
    </dgm:pt>
    <dgm:pt modelId="{8D4B7C22-0E1D-4569-874C-2FE0E0E34D09}" type="parTrans" cxnId="{028FD063-4A32-4CEF-8C88-F66E5E9F8C96}">
      <dgm:prSet/>
      <dgm:spPr/>
      <dgm:t>
        <a:bodyPr/>
        <a:lstStyle/>
        <a:p>
          <a:endParaRPr lang="en-US"/>
        </a:p>
      </dgm:t>
    </dgm:pt>
    <dgm:pt modelId="{56BB8F83-AEC9-49EF-875E-6C53F383625A}" type="sibTrans" cxnId="{028FD063-4A32-4CEF-8C88-F66E5E9F8C96}">
      <dgm:prSet/>
      <dgm:spPr/>
      <dgm:t>
        <a:bodyPr/>
        <a:lstStyle/>
        <a:p>
          <a:endParaRPr lang="en-US"/>
        </a:p>
      </dgm:t>
    </dgm:pt>
    <dgm:pt modelId="{1BC9A055-D2BC-4031-8F3E-5461E9B7C44B}">
      <dgm:prSet phldrT="[Text]"/>
      <dgm:spPr/>
      <dgm:t>
        <a:bodyPr/>
        <a:lstStyle/>
        <a:p>
          <a:r>
            <a:rPr lang="en-US" dirty="0"/>
            <a:t>Focus</a:t>
          </a:r>
        </a:p>
      </dgm:t>
    </dgm:pt>
    <dgm:pt modelId="{FF147779-4E85-4CF7-9411-EE6ADABDB306}" type="parTrans" cxnId="{67F43CD5-D740-496E-88E9-909755E4038A}">
      <dgm:prSet/>
      <dgm:spPr/>
      <dgm:t>
        <a:bodyPr/>
        <a:lstStyle/>
        <a:p>
          <a:endParaRPr lang="en-US"/>
        </a:p>
      </dgm:t>
    </dgm:pt>
    <dgm:pt modelId="{5DAB3D65-58FD-4106-8F9B-C47796C37372}" type="sibTrans" cxnId="{67F43CD5-D740-496E-88E9-909755E4038A}">
      <dgm:prSet/>
      <dgm:spPr/>
      <dgm:t>
        <a:bodyPr/>
        <a:lstStyle/>
        <a:p>
          <a:endParaRPr lang="en-US"/>
        </a:p>
      </dgm:t>
    </dgm:pt>
    <dgm:pt modelId="{DB4E87BC-EC90-4974-9216-9720647B28DA}">
      <dgm:prSet phldrT="[Text]"/>
      <dgm:spPr/>
      <dgm:t>
        <a:bodyPr/>
        <a:lstStyle/>
        <a:p>
          <a:r>
            <a:rPr lang="en-US" dirty="0"/>
            <a:t>A certain content word in the sentence is stressed</a:t>
          </a:r>
        </a:p>
      </dgm:t>
    </dgm:pt>
    <dgm:pt modelId="{E946057A-4249-42C7-A6BD-C2F6D6587DD0}" type="parTrans" cxnId="{D639BD2C-61C1-40E7-B91C-7D8A6D3944FB}">
      <dgm:prSet/>
      <dgm:spPr/>
      <dgm:t>
        <a:bodyPr/>
        <a:lstStyle/>
        <a:p>
          <a:endParaRPr lang="en-US"/>
        </a:p>
      </dgm:t>
    </dgm:pt>
    <dgm:pt modelId="{1C05B58F-AA79-4620-9743-E6684B59EE90}" type="sibTrans" cxnId="{D639BD2C-61C1-40E7-B91C-7D8A6D3944FB}">
      <dgm:prSet/>
      <dgm:spPr/>
      <dgm:t>
        <a:bodyPr/>
        <a:lstStyle/>
        <a:p>
          <a:endParaRPr lang="en-US"/>
        </a:p>
      </dgm:t>
    </dgm:pt>
    <dgm:pt modelId="{2701CCE6-4C6D-4AB7-BDB9-910C9E70602B}">
      <dgm:prSet phldrT="[Text]"/>
      <dgm:spPr/>
      <dgm:t>
        <a:bodyPr/>
        <a:lstStyle/>
        <a:p>
          <a:r>
            <a:rPr lang="en-US" dirty="0"/>
            <a:t>	e.g. “register” </a:t>
          </a:r>
        </a:p>
      </dgm:t>
    </dgm:pt>
    <dgm:pt modelId="{54F413A8-D237-4230-8569-B7F2AE986D5E}" type="parTrans" cxnId="{9892E92F-37F7-4F41-8BA1-3BDCD1626E80}">
      <dgm:prSet/>
      <dgm:spPr/>
      <dgm:t>
        <a:bodyPr/>
        <a:lstStyle/>
        <a:p>
          <a:endParaRPr lang="en-US"/>
        </a:p>
      </dgm:t>
    </dgm:pt>
    <dgm:pt modelId="{52E328C9-2CFD-40BC-A1B5-FE53DD8FABD0}" type="sibTrans" cxnId="{9892E92F-37F7-4F41-8BA1-3BDCD1626E80}">
      <dgm:prSet/>
      <dgm:spPr/>
      <dgm:t>
        <a:bodyPr/>
        <a:lstStyle/>
        <a:p>
          <a:endParaRPr lang="en-US"/>
        </a:p>
      </dgm:t>
    </dgm:pt>
    <dgm:pt modelId="{AE583618-8A52-4FBD-A9B2-CA68018C6821}">
      <dgm:prSet phldrT="[Text]"/>
      <dgm:spPr/>
      <dgm:t>
        <a:bodyPr/>
        <a:lstStyle/>
        <a:p>
          <a:r>
            <a:rPr lang="en-US" dirty="0"/>
            <a:t>	e.g. “different” “Serena”</a:t>
          </a:r>
        </a:p>
      </dgm:t>
    </dgm:pt>
    <dgm:pt modelId="{2144A795-BF3B-46C3-967B-E00CAB0D773F}" type="parTrans" cxnId="{DE6CB4F6-5C7C-4E7B-96D5-4A285A5A8F3D}">
      <dgm:prSet/>
      <dgm:spPr/>
      <dgm:t>
        <a:bodyPr/>
        <a:lstStyle/>
        <a:p>
          <a:endParaRPr lang="en-US"/>
        </a:p>
      </dgm:t>
    </dgm:pt>
    <dgm:pt modelId="{C9C81655-B2AC-4A69-98CC-E25F43ADC143}" type="sibTrans" cxnId="{DE6CB4F6-5C7C-4E7B-96D5-4A285A5A8F3D}">
      <dgm:prSet/>
      <dgm:spPr/>
      <dgm:t>
        <a:bodyPr/>
        <a:lstStyle/>
        <a:p>
          <a:endParaRPr lang="en-US"/>
        </a:p>
      </dgm:t>
    </dgm:pt>
    <dgm:pt modelId="{8CA20A7E-A474-4638-97DC-FE5ADDE17ACD}">
      <dgm:prSet phldrT="[Text]"/>
      <dgm:spPr/>
      <dgm:t>
        <a:bodyPr/>
        <a:lstStyle/>
        <a:p>
          <a:r>
            <a:rPr lang="en-US" dirty="0"/>
            <a:t>“Unstressed syllables (sometimes disappear/important, pronounced clearly/made into a /</a:t>
          </a:r>
          <a:r>
            <a:rPr lang="en-US" b="0" i="0" dirty="0"/>
            <a:t>ə/)</a:t>
          </a:r>
          <a:endParaRPr lang="en-US" dirty="0"/>
        </a:p>
      </dgm:t>
    </dgm:pt>
    <dgm:pt modelId="{D1E0087D-66A5-4DE5-BB9B-04E482FCFFEE}" type="sibTrans" cxnId="{108245BC-C0AC-487B-8EBB-592D50C49A8E}">
      <dgm:prSet/>
      <dgm:spPr/>
      <dgm:t>
        <a:bodyPr/>
        <a:lstStyle/>
        <a:p>
          <a:endParaRPr lang="en-US"/>
        </a:p>
      </dgm:t>
    </dgm:pt>
    <dgm:pt modelId="{5300444B-075F-4849-A4BA-D287F561BF16}" type="parTrans" cxnId="{108245BC-C0AC-487B-8EBB-592D50C49A8E}">
      <dgm:prSet/>
      <dgm:spPr/>
      <dgm:t>
        <a:bodyPr/>
        <a:lstStyle/>
        <a:p>
          <a:endParaRPr lang="en-US"/>
        </a:p>
      </dgm:t>
    </dgm:pt>
    <dgm:pt modelId="{E0608B60-2EC4-4D52-8B1F-0E925BC330E5}">
      <dgm:prSet phldrT="[Text]"/>
      <dgm:spPr/>
      <dgm:t>
        <a:bodyPr/>
        <a:lstStyle/>
        <a:p>
          <a:r>
            <a:rPr lang="en-US" dirty="0"/>
            <a:t>	e.g. “What are you doing?” “I have to study some math.”</a:t>
          </a:r>
        </a:p>
      </dgm:t>
    </dgm:pt>
    <dgm:pt modelId="{DD13C6D7-F2CE-4439-AE91-28C8FAC00CAE}" type="parTrans" cxnId="{D8E80C71-58F5-46BF-B3BD-130778CD11C7}">
      <dgm:prSet/>
      <dgm:spPr/>
      <dgm:t>
        <a:bodyPr/>
        <a:lstStyle/>
        <a:p>
          <a:endParaRPr lang="en-US"/>
        </a:p>
      </dgm:t>
    </dgm:pt>
    <dgm:pt modelId="{5841D7EA-E3E4-4B63-BD9C-2797C54E5672}" type="sibTrans" cxnId="{D8E80C71-58F5-46BF-B3BD-130778CD11C7}">
      <dgm:prSet/>
      <dgm:spPr/>
      <dgm:t>
        <a:bodyPr/>
        <a:lstStyle/>
        <a:p>
          <a:endParaRPr lang="en-US"/>
        </a:p>
      </dgm:t>
    </dgm:pt>
    <dgm:pt modelId="{9BD09E92-8062-4EEA-A2DF-64D42E248E0E}" type="pres">
      <dgm:prSet presAssocID="{FDE4FA3B-8A91-46B1-8CED-52DB6F766DE0}" presName="linearFlow" presStyleCnt="0">
        <dgm:presLayoutVars>
          <dgm:dir/>
          <dgm:animLvl val="lvl"/>
          <dgm:resizeHandles val="exact"/>
        </dgm:presLayoutVars>
      </dgm:prSet>
      <dgm:spPr/>
    </dgm:pt>
    <dgm:pt modelId="{7EE2F2CA-0BC5-4BFB-ADA0-4ED7E3C137FB}" type="pres">
      <dgm:prSet presAssocID="{30C18FA4-CE6E-414F-A459-C6A38E2F8644}" presName="composite" presStyleCnt="0"/>
      <dgm:spPr/>
    </dgm:pt>
    <dgm:pt modelId="{0AD8B68B-AD43-4DC7-87DF-2789CA4A795F}" type="pres">
      <dgm:prSet presAssocID="{30C18FA4-CE6E-414F-A459-C6A38E2F864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BBD3C55-19F2-419C-8B82-3A084640FA6F}" type="pres">
      <dgm:prSet presAssocID="{30C18FA4-CE6E-414F-A459-C6A38E2F8644}" presName="descendantText" presStyleLbl="alignAcc1" presStyleIdx="0" presStyleCnt="3" custLinFactNeighborX="8661" custLinFactNeighborY="-69194">
        <dgm:presLayoutVars>
          <dgm:bulletEnabled val="1"/>
        </dgm:presLayoutVars>
      </dgm:prSet>
      <dgm:spPr/>
    </dgm:pt>
    <dgm:pt modelId="{21BBE700-E141-492B-B170-1BF1DCA92F26}" type="pres">
      <dgm:prSet presAssocID="{7EF293BE-4F14-447D-B5F2-9076FB0C01C5}" presName="sp" presStyleCnt="0"/>
      <dgm:spPr/>
    </dgm:pt>
    <dgm:pt modelId="{91963903-3091-4A3E-8991-B33DEC0A3DDC}" type="pres">
      <dgm:prSet presAssocID="{300D61FB-CEFF-47CB-8415-A9A0D8992CF9}" presName="composite" presStyleCnt="0"/>
      <dgm:spPr/>
    </dgm:pt>
    <dgm:pt modelId="{19F78316-4AB5-4BE5-BE10-45371727B92A}" type="pres">
      <dgm:prSet presAssocID="{300D61FB-CEFF-47CB-8415-A9A0D8992CF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9C58880-0F19-4836-B511-D663AA51E337}" type="pres">
      <dgm:prSet presAssocID="{300D61FB-CEFF-47CB-8415-A9A0D8992CF9}" presName="descendantText" presStyleLbl="alignAcc1" presStyleIdx="1" presStyleCnt="3">
        <dgm:presLayoutVars>
          <dgm:bulletEnabled val="1"/>
        </dgm:presLayoutVars>
      </dgm:prSet>
      <dgm:spPr/>
    </dgm:pt>
    <dgm:pt modelId="{F5F266A1-56B6-46A7-A89F-BE83F7D642F8}" type="pres">
      <dgm:prSet presAssocID="{30D0FC29-A940-4376-BA7F-5F34B41144CA}" presName="sp" presStyleCnt="0"/>
      <dgm:spPr/>
    </dgm:pt>
    <dgm:pt modelId="{5E824FA9-C4E0-482F-B126-BE1D7FD4ECA1}" type="pres">
      <dgm:prSet presAssocID="{1BC9A055-D2BC-4031-8F3E-5461E9B7C44B}" presName="composite" presStyleCnt="0"/>
      <dgm:spPr/>
    </dgm:pt>
    <dgm:pt modelId="{B6F87DAD-FCE8-44BC-8D9B-6F92DCCF2A4D}" type="pres">
      <dgm:prSet presAssocID="{1BC9A055-D2BC-4031-8F3E-5461E9B7C44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A6F6B0-F580-47FE-AE1F-77E68552AAA4}" type="pres">
      <dgm:prSet presAssocID="{1BC9A055-D2BC-4031-8F3E-5461E9B7C44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76D3100-FA56-47AE-80F0-37EFC6089499}" type="presOf" srcId="{30C18FA4-CE6E-414F-A459-C6A38E2F8644}" destId="{0AD8B68B-AD43-4DC7-87DF-2789CA4A795F}" srcOrd="0" destOrd="0" presId="urn:microsoft.com/office/officeart/2005/8/layout/chevron2"/>
    <dgm:cxn modelId="{7EE54F03-7B1E-4BCD-BFEF-0B3E20CE4D50}" type="presOf" srcId="{E0608B60-2EC4-4D52-8B1F-0E925BC330E5}" destId="{A9C58880-0F19-4836-B511-D663AA51E337}" srcOrd="0" destOrd="2" presId="urn:microsoft.com/office/officeart/2005/8/layout/chevron2"/>
    <dgm:cxn modelId="{F2B31F09-DAA0-435A-8EEC-5BD4B12B3E1C}" type="presOf" srcId="{300D61FB-CEFF-47CB-8415-A9A0D8992CF9}" destId="{19F78316-4AB5-4BE5-BE10-45371727B92A}" srcOrd="0" destOrd="0" presId="urn:microsoft.com/office/officeart/2005/8/layout/chevron2"/>
    <dgm:cxn modelId="{D639BD2C-61C1-40E7-B91C-7D8A6D3944FB}" srcId="{1BC9A055-D2BC-4031-8F3E-5461E9B7C44B}" destId="{DB4E87BC-EC90-4974-9216-9720647B28DA}" srcOrd="0" destOrd="0" parTransId="{E946057A-4249-42C7-A6BD-C2F6D6587DD0}" sibTransId="{1C05B58F-AA79-4620-9743-E6684B59EE90}"/>
    <dgm:cxn modelId="{9892E92F-37F7-4F41-8BA1-3BDCD1626E80}" srcId="{CBF3EA72-45B8-487F-AB4A-17066EE90D51}" destId="{2701CCE6-4C6D-4AB7-BDB9-910C9E70602B}" srcOrd="0" destOrd="0" parTransId="{54F413A8-D237-4230-8569-B7F2AE986D5E}" sibTransId="{52E328C9-2CFD-40BC-A1B5-FE53DD8FABD0}"/>
    <dgm:cxn modelId="{028FD063-4A32-4CEF-8C88-F66E5E9F8C96}" srcId="{300D61FB-CEFF-47CB-8415-A9A0D8992CF9}" destId="{8B82AA9E-6436-40CC-B405-411BBFF1C3D1}" srcOrd="1" destOrd="0" parTransId="{8D4B7C22-0E1D-4569-874C-2FE0E0E34D09}" sibTransId="{56BB8F83-AEC9-49EF-875E-6C53F383625A}"/>
    <dgm:cxn modelId="{C3CF8347-ABF5-4BFF-A554-A0FEF739750D}" type="presOf" srcId="{D953E262-DCB0-4E77-870D-0DF0E65BDC18}" destId="{A9C58880-0F19-4836-B511-D663AA51E337}" srcOrd="0" destOrd="0" presId="urn:microsoft.com/office/officeart/2005/8/layout/chevron2"/>
    <dgm:cxn modelId="{0B972B4F-6C47-4E06-BD69-026DAE08166B}" type="presOf" srcId="{2701CCE6-4C6D-4AB7-BDB9-910C9E70602B}" destId="{BBBD3C55-19F2-419C-8B82-3A084640FA6F}" srcOrd="0" destOrd="1" presId="urn:microsoft.com/office/officeart/2005/8/layout/chevron2"/>
    <dgm:cxn modelId="{D8E80C71-58F5-46BF-B3BD-130778CD11C7}" srcId="{8B82AA9E-6436-40CC-B405-411BBFF1C3D1}" destId="{E0608B60-2EC4-4D52-8B1F-0E925BC330E5}" srcOrd="0" destOrd="0" parTransId="{DD13C6D7-F2CE-4439-AE91-28C8FAC00CAE}" sibTransId="{5841D7EA-E3E4-4B63-BD9C-2797C54E5672}"/>
    <dgm:cxn modelId="{A4E1AB58-6DE9-49AE-90D8-341A4F12BDE2}" type="presOf" srcId="{FDE4FA3B-8A91-46B1-8CED-52DB6F766DE0}" destId="{9BD09E92-8062-4EEA-A2DF-64D42E248E0E}" srcOrd="0" destOrd="0" presId="urn:microsoft.com/office/officeart/2005/8/layout/chevron2"/>
    <dgm:cxn modelId="{4980C35A-EF75-44F3-AB69-F5C5D39A8623}" type="presOf" srcId="{AE583618-8A52-4FBD-A9B2-CA68018C6821}" destId="{BBBD3C55-19F2-419C-8B82-3A084640FA6F}" srcOrd="0" destOrd="3" presId="urn:microsoft.com/office/officeart/2005/8/layout/chevron2"/>
    <dgm:cxn modelId="{2F26FF8A-9D82-4AC7-ADE6-A053D51AEBD0}" srcId="{300D61FB-CEFF-47CB-8415-A9A0D8992CF9}" destId="{D953E262-DCB0-4E77-870D-0DF0E65BDC18}" srcOrd="0" destOrd="0" parTransId="{A5716523-B3C2-49DF-A85F-2E79EC807E7C}" sibTransId="{17827AA5-33DA-472C-8155-E47949EDB2DB}"/>
    <dgm:cxn modelId="{09A7A191-932A-4758-A930-1DC865D19752}" type="presOf" srcId="{8B82AA9E-6436-40CC-B405-411BBFF1C3D1}" destId="{A9C58880-0F19-4836-B511-D663AA51E337}" srcOrd="0" destOrd="1" presId="urn:microsoft.com/office/officeart/2005/8/layout/chevron2"/>
    <dgm:cxn modelId="{80AB39A1-1CA2-487A-8D27-13F7D1D466C1}" type="presOf" srcId="{1BC9A055-D2BC-4031-8F3E-5461E9B7C44B}" destId="{B6F87DAD-FCE8-44BC-8D9B-6F92DCCF2A4D}" srcOrd="0" destOrd="0" presId="urn:microsoft.com/office/officeart/2005/8/layout/chevron2"/>
    <dgm:cxn modelId="{70EDB0A5-7558-4594-8050-231E24E757D2}" srcId="{FDE4FA3B-8A91-46B1-8CED-52DB6F766DE0}" destId="{30C18FA4-CE6E-414F-A459-C6A38E2F8644}" srcOrd="0" destOrd="0" parTransId="{6DFBFAE9-162B-4E61-AB5F-14BFDEBF6FCA}" sibTransId="{7EF293BE-4F14-447D-B5F2-9076FB0C01C5}"/>
    <dgm:cxn modelId="{80F854AF-A6AB-424A-8870-33FC2809AC2A}" srcId="{30C18FA4-CE6E-414F-A459-C6A38E2F8644}" destId="{CBF3EA72-45B8-487F-AB4A-17066EE90D51}" srcOrd="0" destOrd="0" parTransId="{462A42F5-17C5-4DA6-AB6C-4D2607BA2E47}" sibTransId="{24948345-8995-4597-A706-1B28E2706801}"/>
    <dgm:cxn modelId="{108245BC-C0AC-487B-8EBB-592D50C49A8E}" srcId="{30C18FA4-CE6E-414F-A459-C6A38E2F8644}" destId="{8CA20A7E-A474-4638-97DC-FE5ADDE17ACD}" srcOrd="1" destOrd="0" parTransId="{5300444B-075F-4849-A4BA-D287F561BF16}" sibTransId="{D1E0087D-66A5-4DE5-BB9B-04E482FCFFEE}"/>
    <dgm:cxn modelId="{0E3209BD-3BDD-41A7-A8CB-2568BFD8C5CF}" srcId="{FDE4FA3B-8A91-46B1-8CED-52DB6F766DE0}" destId="{300D61FB-CEFF-47CB-8415-A9A0D8992CF9}" srcOrd="1" destOrd="0" parTransId="{17C2AD55-5414-4C99-B37B-C12609C4BAB6}" sibTransId="{30D0FC29-A940-4376-BA7F-5F34B41144CA}"/>
    <dgm:cxn modelId="{851791C5-6618-4BDB-B10A-130D24DBD79C}" type="presOf" srcId="{DB4E87BC-EC90-4974-9216-9720647B28DA}" destId="{6CA6F6B0-F580-47FE-AE1F-77E68552AAA4}" srcOrd="0" destOrd="0" presId="urn:microsoft.com/office/officeart/2005/8/layout/chevron2"/>
    <dgm:cxn modelId="{FC355DC9-E43F-4B49-BE88-27E9CFEFA9D9}" type="presOf" srcId="{CBF3EA72-45B8-487F-AB4A-17066EE90D51}" destId="{BBBD3C55-19F2-419C-8B82-3A084640FA6F}" srcOrd="0" destOrd="0" presId="urn:microsoft.com/office/officeart/2005/8/layout/chevron2"/>
    <dgm:cxn modelId="{67F43CD5-D740-496E-88E9-909755E4038A}" srcId="{FDE4FA3B-8A91-46B1-8CED-52DB6F766DE0}" destId="{1BC9A055-D2BC-4031-8F3E-5461E9B7C44B}" srcOrd="2" destOrd="0" parTransId="{FF147779-4E85-4CF7-9411-EE6ADABDB306}" sibTransId="{5DAB3D65-58FD-4106-8F9B-C47796C37372}"/>
    <dgm:cxn modelId="{104F80DD-B1A2-43AB-A5B2-03F24A8DAF3C}" type="presOf" srcId="{8CA20A7E-A474-4638-97DC-FE5ADDE17ACD}" destId="{BBBD3C55-19F2-419C-8B82-3A084640FA6F}" srcOrd="0" destOrd="2" presId="urn:microsoft.com/office/officeart/2005/8/layout/chevron2"/>
    <dgm:cxn modelId="{DE6CB4F6-5C7C-4E7B-96D5-4A285A5A8F3D}" srcId="{8CA20A7E-A474-4638-97DC-FE5ADDE17ACD}" destId="{AE583618-8A52-4FBD-A9B2-CA68018C6821}" srcOrd="0" destOrd="0" parTransId="{2144A795-BF3B-46C3-967B-E00CAB0D773F}" sibTransId="{C9C81655-B2AC-4A69-98CC-E25F43ADC143}"/>
    <dgm:cxn modelId="{548F2E8B-4147-4970-82C7-CD97C87D4221}" type="presParOf" srcId="{9BD09E92-8062-4EEA-A2DF-64D42E248E0E}" destId="{7EE2F2CA-0BC5-4BFB-ADA0-4ED7E3C137FB}" srcOrd="0" destOrd="0" presId="urn:microsoft.com/office/officeart/2005/8/layout/chevron2"/>
    <dgm:cxn modelId="{823BE7E0-8D9C-4E2F-A81A-C1909339AD2C}" type="presParOf" srcId="{7EE2F2CA-0BC5-4BFB-ADA0-4ED7E3C137FB}" destId="{0AD8B68B-AD43-4DC7-87DF-2789CA4A795F}" srcOrd="0" destOrd="0" presId="urn:microsoft.com/office/officeart/2005/8/layout/chevron2"/>
    <dgm:cxn modelId="{9A6C9990-10DA-4A0B-966E-7D99A6DB7091}" type="presParOf" srcId="{7EE2F2CA-0BC5-4BFB-ADA0-4ED7E3C137FB}" destId="{BBBD3C55-19F2-419C-8B82-3A084640FA6F}" srcOrd="1" destOrd="0" presId="urn:microsoft.com/office/officeart/2005/8/layout/chevron2"/>
    <dgm:cxn modelId="{FDBBFEA6-0939-43DA-81C0-F0513F79BF29}" type="presParOf" srcId="{9BD09E92-8062-4EEA-A2DF-64D42E248E0E}" destId="{21BBE700-E141-492B-B170-1BF1DCA92F26}" srcOrd="1" destOrd="0" presId="urn:microsoft.com/office/officeart/2005/8/layout/chevron2"/>
    <dgm:cxn modelId="{FD4E2C45-FCED-48F1-9BD3-4A1A00BC47FB}" type="presParOf" srcId="{9BD09E92-8062-4EEA-A2DF-64D42E248E0E}" destId="{91963903-3091-4A3E-8991-B33DEC0A3DDC}" srcOrd="2" destOrd="0" presId="urn:microsoft.com/office/officeart/2005/8/layout/chevron2"/>
    <dgm:cxn modelId="{B3ED3D6B-7B74-414B-AB11-10727D68C271}" type="presParOf" srcId="{91963903-3091-4A3E-8991-B33DEC0A3DDC}" destId="{19F78316-4AB5-4BE5-BE10-45371727B92A}" srcOrd="0" destOrd="0" presId="urn:microsoft.com/office/officeart/2005/8/layout/chevron2"/>
    <dgm:cxn modelId="{01A4AAA6-ABDC-4683-95EA-A0FA7FD6203A}" type="presParOf" srcId="{91963903-3091-4A3E-8991-B33DEC0A3DDC}" destId="{A9C58880-0F19-4836-B511-D663AA51E337}" srcOrd="1" destOrd="0" presId="urn:microsoft.com/office/officeart/2005/8/layout/chevron2"/>
    <dgm:cxn modelId="{FC279903-CAB0-4603-9771-7D8243B84DF9}" type="presParOf" srcId="{9BD09E92-8062-4EEA-A2DF-64D42E248E0E}" destId="{F5F266A1-56B6-46A7-A89F-BE83F7D642F8}" srcOrd="3" destOrd="0" presId="urn:microsoft.com/office/officeart/2005/8/layout/chevron2"/>
    <dgm:cxn modelId="{62765775-245A-4AEF-84E5-9C5D0DD219FC}" type="presParOf" srcId="{9BD09E92-8062-4EEA-A2DF-64D42E248E0E}" destId="{5E824FA9-C4E0-482F-B126-BE1D7FD4ECA1}" srcOrd="4" destOrd="0" presId="urn:microsoft.com/office/officeart/2005/8/layout/chevron2"/>
    <dgm:cxn modelId="{2D58969E-9FD6-469A-9E5B-352158CC81F5}" type="presParOf" srcId="{5E824FA9-C4E0-482F-B126-BE1D7FD4ECA1}" destId="{B6F87DAD-FCE8-44BC-8D9B-6F92DCCF2A4D}" srcOrd="0" destOrd="0" presId="urn:microsoft.com/office/officeart/2005/8/layout/chevron2"/>
    <dgm:cxn modelId="{0DAA0EC9-5F9F-4A3F-9F59-3AED87939431}" type="presParOf" srcId="{5E824FA9-C4E0-482F-B126-BE1D7FD4ECA1}" destId="{6CA6F6B0-F580-47FE-AE1F-77E68552AA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8B68B-AD43-4DC7-87DF-2789CA4A795F}">
      <dsp:nvSpPr>
        <dsp:cNvPr id="0" name=""/>
        <dsp:cNvSpPr/>
      </dsp:nvSpPr>
      <dsp:spPr>
        <a:xfrm rot="5400000">
          <a:off x="-441536" y="444957"/>
          <a:ext cx="2943575" cy="2060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Syllables</a:t>
          </a:r>
        </a:p>
      </dsp:txBody>
      <dsp:txXfrm rot="-5400000">
        <a:off x="1" y="1033673"/>
        <a:ext cx="2060503" cy="883072"/>
      </dsp:txXfrm>
    </dsp:sp>
    <dsp:sp modelId="{BBBD3C55-19F2-419C-8B82-3A084640FA6F}">
      <dsp:nvSpPr>
        <dsp:cNvPr id="0" name=""/>
        <dsp:cNvSpPr/>
      </dsp:nvSpPr>
      <dsp:spPr>
        <a:xfrm rot="5400000">
          <a:off x="3972587" y="-1912084"/>
          <a:ext cx="1913324" cy="5737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Stressed syllables: longer/shorter, higher/lower, softer/louder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	e.g. “register”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“Unstressed syllables (sometimes disappear/important, pronounced clearly/made into a /</a:t>
          </a:r>
          <a:r>
            <a:rPr lang="en-US" sz="1800" b="0" i="0" kern="1200" dirty="0"/>
            <a:t>ə/)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	e.g. “different” “Serena”</a:t>
          </a:r>
        </a:p>
      </dsp:txBody>
      <dsp:txXfrm rot="-5400000">
        <a:off x="2060503" y="93401"/>
        <a:ext cx="5644092" cy="1726522"/>
      </dsp:txXfrm>
    </dsp:sp>
    <dsp:sp modelId="{19F78316-4AB5-4BE5-BE10-45371727B92A}">
      <dsp:nvSpPr>
        <dsp:cNvPr id="0" name=""/>
        <dsp:cNvSpPr/>
      </dsp:nvSpPr>
      <dsp:spPr>
        <a:xfrm rot="5400000">
          <a:off x="-441536" y="3107615"/>
          <a:ext cx="2943575" cy="2060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Stress-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timed</a:t>
          </a:r>
        </a:p>
      </dsp:txBody>
      <dsp:txXfrm rot="-5400000">
        <a:off x="1" y="3696331"/>
        <a:ext cx="2060503" cy="883072"/>
      </dsp:txXfrm>
    </dsp:sp>
    <dsp:sp modelId="{A9C58880-0F19-4836-B511-D663AA51E337}">
      <dsp:nvSpPr>
        <dsp:cNvPr id="0" name=""/>
        <dsp:cNvSpPr/>
      </dsp:nvSpPr>
      <dsp:spPr>
        <a:xfrm rot="5400000">
          <a:off x="3972587" y="753994"/>
          <a:ext cx="1913324" cy="5737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Length = # of stresses/syllables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Content words (n___, main verbs, a________, adverbs, or q_____ words) are less/more important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	e.g. “What are you doing?” “I have to study some math.”</a:t>
          </a:r>
        </a:p>
      </dsp:txBody>
      <dsp:txXfrm rot="-5400000">
        <a:off x="2060503" y="2759480"/>
        <a:ext cx="5644092" cy="1726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8B68B-AD43-4DC7-87DF-2789CA4A795F}">
      <dsp:nvSpPr>
        <dsp:cNvPr id="0" name=""/>
        <dsp:cNvSpPr/>
      </dsp:nvSpPr>
      <dsp:spPr>
        <a:xfrm rot="5400000">
          <a:off x="-299702" y="299898"/>
          <a:ext cx="1998013" cy="1398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Syllables</a:t>
          </a:r>
        </a:p>
      </dsp:txBody>
      <dsp:txXfrm rot="-5400000">
        <a:off x="1" y="699501"/>
        <a:ext cx="1398609" cy="599404"/>
      </dsp:txXfrm>
    </dsp:sp>
    <dsp:sp modelId="{BBBD3C55-19F2-419C-8B82-3A084640FA6F}">
      <dsp:nvSpPr>
        <dsp:cNvPr id="0" name=""/>
        <dsp:cNvSpPr/>
      </dsp:nvSpPr>
      <dsp:spPr>
        <a:xfrm rot="5400000">
          <a:off x="3948948" y="-2550339"/>
          <a:ext cx="1298709" cy="63993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Stressed syllables: longer/shorter, higher/lower, softer/louder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	e.g. “register”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“Unstressed syllables (sometimes disappear/important, pronounced clearly/made into a /</a:t>
          </a:r>
          <a:r>
            <a:rPr lang="en-US" sz="1500" b="0" i="0" kern="1200" dirty="0"/>
            <a:t>ə/)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	e.g. “different” “Serena”</a:t>
          </a:r>
        </a:p>
      </dsp:txBody>
      <dsp:txXfrm rot="-5400000">
        <a:off x="1398609" y="63398"/>
        <a:ext cx="6335989" cy="1171913"/>
      </dsp:txXfrm>
    </dsp:sp>
    <dsp:sp modelId="{19F78316-4AB5-4BE5-BE10-45371727B92A}">
      <dsp:nvSpPr>
        <dsp:cNvPr id="0" name=""/>
        <dsp:cNvSpPr/>
      </dsp:nvSpPr>
      <dsp:spPr>
        <a:xfrm rot="5400000">
          <a:off x="-299702" y="2107233"/>
          <a:ext cx="1998013" cy="1398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Stress-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timed</a:t>
          </a:r>
        </a:p>
      </dsp:txBody>
      <dsp:txXfrm rot="-5400000">
        <a:off x="1" y="2506836"/>
        <a:ext cx="1398609" cy="599404"/>
      </dsp:txXfrm>
    </dsp:sp>
    <dsp:sp modelId="{A9C58880-0F19-4836-B511-D663AA51E337}">
      <dsp:nvSpPr>
        <dsp:cNvPr id="0" name=""/>
        <dsp:cNvSpPr/>
      </dsp:nvSpPr>
      <dsp:spPr>
        <a:xfrm rot="5400000">
          <a:off x="3948948" y="-742808"/>
          <a:ext cx="1298709" cy="63993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Length = # of stresses/syllables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Content words (nouns, main verbs, adjectives, adverbs, or question words) are less/more important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	e.g. “What are you doing?” “I have to study some math.”</a:t>
          </a:r>
        </a:p>
      </dsp:txBody>
      <dsp:txXfrm rot="-5400000">
        <a:off x="1398609" y="1870929"/>
        <a:ext cx="6335989" cy="1171913"/>
      </dsp:txXfrm>
    </dsp:sp>
    <dsp:sp modelId="{B6F87DAD-FCE8-44BC-8D9B-6F92DCCF2A4D}">
      <dsp:nvSpPr>
        <dsp:cNvPr id="0" name=""/>
        <dsp:cNvSpPr/>
      </dsp:nvSpPr>
      <dsp:spPr>
        <a:xfrm rot="5400000">
          <a:off x="-299702" y="3914567"/>
          <a:ext cx="1998013" cy="1398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Focus</a:t>
          </a:r>
        </a:p>
      </dsp:txBody>
      <dsp:txXfrm rot="-5400000">
        <a:off x="1" y="4314170"/>
        <a:ext cx="1398609" cy="599404"/>
      </dsp:txXfrm>
    </dsp:sp>
    <dsp:sp modelId="{6CA6F6B0-F580-47FE-AE1F-77E68552AAA4}">
      <dsp:nvSpPr>
        <dsp:cNvPr id="0" name=""/>
        <dsp:cNvSpPr/>
      </dsp:nvSpPr>
      <dsp:spPr>
        <a:xfrm rot="5400000">
          <a:off x="3948948" y="1064526"/>
          <a:ext cx="1298709" cy="63993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 certain content word in the sentence is stressed</a:t>
          </a:r>
        </a:p>
      </dsp:txBody>
      <dsp:txXfrm rot="-5400000">
        <a:off x="1398609" y="3678263"/>
        <a:ext cx="6335989" cy="1171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E79E-F615-4E81-A9D1-092AEB5943AE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D2079-344C-474A-AE1B-A2ADF572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0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D2079-344C-474A-AE1B-A2ADF572EA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C13-6441-437A-B4B5-161AEC3A47C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67C3-2641-47AA-91D3-A65675AF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9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C13-6441-437A-B4B5-161AEC3A47C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67C3-2641-47AA-91D3-A65675AF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6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5E3AC13-6441-437A-B4B5-161AEC3A47C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05567C3-2641-47AA-91D3-A65675AF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5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C13-6441-437A-B4B5-161AEC3A47C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67C3-2641-47AA-91D3-A65675AF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9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E3AC13-6441-437A-B4B5-161AEC3A47C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5567C3-2641-47AA-91D3-A65675AF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04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C13-6441-437A-B4B5-161AEC3A47C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67C3-2641-47AA-91D3-A65675AF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9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C13-6441-437A-B4B5-161AEC3A47C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67C3-2641-47AA-91D3-A65675AF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1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C13-6441-437A-B4B5-161AEC3A47C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67C3-2641-47AA-91D3-A65675AF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C13-6441-437A-B4B5-161AEC3A47C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67C3-2641-47AA-91D3-A65675AF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0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C13-6441-437A-B4B5-161AEC3A47C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67C3-2641-47AA-91D3-A65675AF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C13-6441-437A-B4B5-161AEC3A47C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67C3-2641-47AA-91D3-A65675AF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2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5E3AC13-6441-437A-B4B5-161AEC3A47CB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05567C3-2641-47AA-91D3-A65675AFC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88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B3A732-BD30-43B3-B22F-86F94190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5978F0-8D3C-4B12-B071-F1254173E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1600"/>
            <a:ext cx="121920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A8B31-BF27-44E1-A622-C38ABC457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1693334"/>
            <a:ext cx="8821199" cy="3471334"/>
          </a:xfrm>
        </p:spPr>
        <p:txBody>
          <a:bodyPr anchor="ctr">
            <a:normAutofit/>
          </a:bodyPr>
          <a:lstStyle/>
          <a:p>
            <a:pPr algn="l"/>
            <a:r>
              <a:rPr lang="en-US" sz="8000"/>
              <a:t>Pronunciation: Focus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40A98-1EC6-410F-B741-1784429A5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0219"/>
            <a:ext cx="9144000" cy="762635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sz="2300" dirty="0"/>
              <a:t>Sara Hanson-Lynn, Summer GECO, July 2020</a:t>
            </a:r>
          </a:p>
          <a:p>
            <a:pPr algn="r"/>
            <a:r>
              <a:rPr lang="en-US" sz="2300" dirty="0"/>
              <a:t>Referenced: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Yoshida, M. T. (2016). Beyond repeat after me: Teaching pronunciation to English learners. Alexandria, Virginia: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tesolpress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9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67B27-8675-4822-8F8B-808204DB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</a:rPr>
              <a:t>We have learned…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4ECCFD-5B4B-4D30-8C0D-BF3C726F4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820771"/>
              </p:ext>
            </p:extLst>
          </p:nvPr>
        </p:nvGraphicFramePr>
        <p:xfrm>
          <a:off x="4219825" y="657095"/>
          <a:ext cx="7797997" cy="5613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6556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67B27-8675-4822-8F8B-808204DB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tx2"/>
                </a:solidFill>
              </a:rPr>
              <a:t>The next step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4ECCFD-5B4B-4D30-8C0D-BF3C726F4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865604"/>
              </p:ext>
            </p:extLst>
          </p:nvPr>
        </p:nvGraphicFramePr>
        <p:xfrm>
          <a:off x="4219825" y="657095"/>
          <a:ext cx="7797997" cy="5613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5540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5EF35B-201C-44F0-B571-2B74F9527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0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21531-A768-4CF3-B4D7-96CAFB31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722"/>
            <a:ext cx="5598957" cy="990024"/>
          </a:xfrm>
        </p:spPr>
        <p:txBody>
          <a:bodyPr>
            <a:norm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</a:rPr>
              <a:t>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D43A-1556-4C9C-9DF4-05D38BE65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011680"/>
            <a:ext cx="5598957" cy="42062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“Is this your dog?”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“I am so hungry.”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“We’re going to be late.”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F33555-1B12-49B5-BADE-CEAB32216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1186" y="0"/>
            <a:ext cx="5300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og lying on the grass&#10;&#10;Description automatically generated">
            <a:extLst>
              <a:ext uri="{FF2B5EF4-FFF2-40B4-BE49-F238E27FC236}">
                <a16:creationId xmlns:a16="http://schemas.microsoft.com/office/drawing/2014/main" id="{0502A28B-7A2B-429F-8785-FDF80EDDA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645" y="816722"/>
            <a:ext cx="3953896" cy="539781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481758-EA86-43D1-9BE1-F40C2C592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8244" y="2623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72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58F27-EB0A-4675-AACF-0CD47C9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7E541-B609-4353-8F0A-9D9BDC11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5304675"/>
            <a:ext cx="10905065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spc="150" dirty="0">
                <a:solidFill>
                  <a:schemeClr val="tx2"/>
                </a:solidFill>
              </a:rPr>
              <a:t>Which word is the ‘focus’?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F506A-FD4E-4BBC-A10A-DEB94F9BA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732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42631889-0468-46BD-9693-4CDAAD85C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5759" y="494988"/>
            <a:ext cx="4720479" cy="47204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1FB1B-4FFC-43D6-8121-390B3A44E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3369"/>
            <a:ext cx="12192000" cy="484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6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CB81-A4B3-4516-807D-4DCC2D74A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1" y="284176"/>
            <a:ext cx="6522720" cy="1508760"/>
          </a:xfrm>
        </p:spPr>
        <p:txBody>
          <a:bodyPr>
            <a:normAutofit/>
          </a:bodyPr>
          <a:lstStyle/>
          <a:p>
            <a:r>
              <a:rPr lang="en-US" dirty="0"/>
              <a:t>1. The “Last Word”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8FFCC-7741-43ED-B3CB-66350C086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41" y="2011680"/>
            <a:ext cx="6329679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Usually, the last content word in the sentence is stressed.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Content words =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Big Sur is in </a:t>
            </a:r>
            <a:r>
              <a:rPr lang="en-US" sz="2800" b="1" dirty="0"/>
              <a:t>California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Highway 101 is </a:t>
            </a:r>
            <a:r>
              <a:rPr lang="en-US" sz="2800" b="1" dirty="0"/>
              <a:t>famous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You can see a </a:t>
            </a:r>
            <a:r>
              <a:rPr lang="en-US" sz="2800" b="1" dirty="0"/>
              <a:t>waterfall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6FC08F-E9E6-492C-951B-052826DD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888" y="0"/>
            <a:ext cx="46309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B4908-B549-4DD3-B2F4-11B22BF2A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164" y="1095989"/>
            <a:ext cx="3374654" cy="225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418364-64B4-4B32-9A47-5EECD151A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188" y="3504370"/>
            <a:ext cx="3385630" cy="264925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BDB908-8F37-4DA5-98CF-A35FDE15F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6400" y="4828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326</Words>
  <Application>Microsoft Office PowerPoint</Application>
  <PresentationFormat>Widescreen</PresentationFormat>
  <Paragraphs>41</Paragraphs>
  <Slides>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Corbel</vt:lpstr>
      <vt:lpstr>Wingdings</vt:lpstr>
      <vt:lpstr>Banded</vt:lpstr>
      <vt:lpstr>Pronunciation: Focus</vt:lpstr>
      <vt:lpstr>We have learned…</vt:lpstr>
      <vt:lpstr>The next step</vt:lpstr>
      <vt:lpstr>Focus</vt:lpstr>
      <vt:lpstr>Which word is the ‘focus’?</vt:lpstr>
      <vt:lpstr>1. The “Last Word”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Pronunciation: Focus</dc:title>
  <dc:creator>Sara Hanson-Lynn</dc:creator>
  <cp:lastModifiedBy>Sara Hanson-Lynn</cp:lastModifiedBy>
  <cp:revision>7</cp:revision>
  <dcterms:created xsi:type="dcterms:W3CDTF">2020-07-15T23:51:43Z</dcterms:created>
  <dcterms:modified xsi:type="dcterms:W3CDTF">2020-08-02T06:35:46Z</dcterms:modified>
</cp:coreProperties>
</file>